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1" r:id="rId4"/>
    <p:sldId id="272" r:id="rId5"/>
    <p:sldId id="273" r:id="rId6"/>
    <p:sldId id="280" r:id="rId7"/>
    <p:sldId id="274" r:id="rId8"/>
    <p:sldId id="275" r:id="rId9"/>
    <p:sldId id="276" r:id="rId10"/>
    <p:sldId id="277" r:id="rId11"/>
    <p:sldId id="278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/>
    <p:restoredTop sz="91033"/>
  </p:normalViewPr>
  <p:slideViewPr>
    <p:cSldViewPr snapToGrid="0" snapToObjects="1">
      <p:cViewPr varScale="1">
        <p:scale>
          <a:sx n="113" d="100"/>
          <a:sy n="113" d="100"/>
        </p:scale>
        <p:origin x="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Capstone: Part </a:t>
            </a:r>
            <a:r>
              <a:rPr lang="en-US" b="1" dirty="0" smtClean="0"/>
              <a:t>4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sz="44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dirty="0" smtClean="0"/>
              <a:t>14</a:t>
            </a:r>
            <a:r>
              <a:rPr lang="en-US" i="1" dirty="0" smtClean="0"/>
              <a:t> </a:t>
            </a:r>
            <a:r>
              <a:rPr lang="en-US" i="1" dirty="0" smtClean="0"/>
              <a:t>October 2016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46072"/>
            <a:ext cx="12192000" cy="362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424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842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Recommendations/Next </a:t>
            </a:r>
            <a:r>
              <a:rPr lang="en-US" dirty="0" err="1" smtClean="0"/>
              <a:t>Stpes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ag masks</a:t>
            </a:r>
          </a:p>
          <a:p>
            <a:r>
              <a:rPr lang="en-US" dirty="0" smtClean="0"/>
              <a:t>Sort out agglomerative clustering </a:t>
            </a:r>
          </a:p>
          <a:p>
            <a:r>
              <a:rPr lang="en-US" dirty="0" smtClean="0"/>
              <a:t>Test second workflow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74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Plan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88" y="1521354"/>
            <a:ext cx="7282024" cy="49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591756" cy="435133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1500" dirty="0" smtClean="0"/>
              <a:t>Obtain </a:t>
            </a:r>
            <a:r>
              <a:rPr lang="en-US" sz="1500" dirty="0"/>
              <a:t>Landsat 8 32-Day EVI (1 band)</a:t>
            </a:r>
          </a:p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Create Ag Mask based on the highest EVI </a:t>
            </a:r>
            <a:r>
              <a:rPr lang="en-US" sz="1500" dirty="0" smtClean="0"/>
              <a:t>readings</a:t>
            </a:r>
            <a:endParaRPr lang="en-US" sz="1500" dirty="0"/>
          </a:p>
          <a:p>
            <a:r>
              <a:rPr lang="en-US" sz="1500" dirty="0"/>
              <a:t>Develop </a:t>
            </a:r>
            <a:r>
              <a:rPr lang="en-US" sz="1500" dirty="0" smtClean="0"/>
              <a:t>vegetation array </a:t>
            </a:r>
            <a:r>
              <a:rPr lang="en-US" sz="1500" dirty="0"/>
              <a:t>and bare earth array from raw bands</a:t>
            </a:r>
          </a:p>
          <a:p>
            <a:r>
              <a:rPr lang="en-US" sz="1500" dirty="0"/>
              <a:t>Subtract bare earth from </a:t>
            </a:r>
            <a:r>
              <a:rPr lang="en-US" sz="1500" dirty="0" smtClean="0"/>
              <a:t>vegetation array </a:t>
            </a:r>
            <a:r>
              <a:rPr lang="en-US" sz="1500" dirty="0"/>
              <a:t>to produce </a:t>
            </a:r>
            <a:r>
              <a:rPr lang="en-US" sz="1500" dirty="0" smtClean="0"/>
              <a:t>new vegetation array</a:t>
            </a:r>
            <a:endParaRPr lang="en-US" sz="1500" dirty="0"/>
          </a:p>
          <a:p>
            <a:r>
              <a:rPr lang="en-US" sz="1500" b="1" dirty="0"/>
              <a:t>Run </a:t>
            </a:r>
            <a:r>
              <a:rPr lang="en-US" sz="1500" b="1" dirty="0" err="1"/>
              <a:t>KMeans</a:t>
            </a:r>
            <a:r>
              <a:rPr lang="en-US" sz="1500" b="1" dirty="0"/>
              <a:t> (k=30) on </a:t>
            </a:r>
            <a:r>
              <a:rPr lang="en-US" sz="1500" b="1" dirty="0" smtClean="0"/>
              <a:t>new vegetation array</a:t>
            </a:r>
            <a:endParaRPr lang="en-US" sz="1500" b="1" dirty="0"/>
          </a:p>
          <a:p>
            <a:r>
              <a:rPr lang="en-US" sz="1500" dirty="0"/>
              <a:t>Apply centroid-based labels (not out-of-box labels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Overlay Ag Mask</a:t>
            </a:r>
          </a:p>
          <a:p>
            <a:r>
              <a:rPr lang="en-US" sz="1500" dirty="0"/>
              <a:t>Consolidate classes as </a:t>
            </a:r>
            <a:r>
              <a:rPr lang="en-US" sz="1500" dirty="0" smtClean="0"/>
              <a:t>needed</a:t>
            </a:r>
          </a:p>
          <a:p>
            <a:r>
              <a:rPr lang="en-US" sz="1500" dirty="0" smtClean="0"/>
              <a:t>Train then test unsupervised methods</a:t>
            </a:r>
          </a:p>
          <a:p>
            <a:r>
              <a:rPr lang="en-US" sz="1500" dirty="0" smtClean="0"/>
              <a:t>Apply model to next layer of data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3800" y="1690688"/>
            <a:ext cx="4591756" cy="29608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 smtClean="0"/>
              <a:t>Obtain Landsat 8 32-Day Raw (12 bands)</a:t>
            </a:r>
          </a:p>
          <a:p>
            <a:r>
              <a:rPr lang="en-US" sz="1500" dirty="0" smtClean="0"/>
              <a:t>Develop vegetation array and bare earth array from raw bands</a:t>
            </a:r>
          </a:p>
          <a:p>
            <a:r>
              <a:rPr lang="en-US" sz="1500" dirty="0" smtClean="0"/>
              <a:t>Subtract bare earth from vegetation array to produce new vegetation array</a:t>
            </a:r>
          </a:p>
          <a:p>
            <a:r>
              <a:rPr lang="en-US" sz="1500" dirty="0" smtClean="0"/>
              <a:t>Flatten array for each month of a year</a:t>
            </a:r>
          </a:p>
          <a:p>
            <a:r>
              <a:rPr lang="en-US" sz="1500" dirty="0" smtClean="0"/>
              <a:t>Train on year 1 and test on year 2</a:t>
            </a:r>
          </a:p>
          <a:p>
            <a:r>
              <a:rPr lang="en-US" sz="1500" dirty="0"/>
              <a:t>Apply model to next layer of </a:t>
            </a:r>
            <a:r>
              <a:rPr lang="en-US" sz="1500" dirty="0" smtClean="0"/>
              <a:t>data</a:t>
            </a:r>
            <a:endParaRPr lang="en-US" sz="15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73800" y="4854752"/>
            <a:ext cx="4591756" cy="10806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</a:p>
          <a:p>
            <a:r>
              <a:rPr lang="en-US" sz="1500" b="1" dirty="0" smtClean="0"/>
              <a:t>Agglomerative Cluster / Affinity Propagation</a:t>
            </a:r>
          </a:p>
        </p:txBody>
      </p:sp>
    </p:spTree>
    <p:extLst>
      <p:ext uri="{BB962C8B-B14F-4D97-AF65-F5344CB8AC3E}">
        <p14:creationId xmlns:p14="http://schemas.microsoft.com/office/powerpoint/2010/main" val="593424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Outliers? More Like Obstacle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556" y="1690688"/>
            <a:ext cx="7732888" cy="478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678" y="1690688"/>
            <a:ext cx="8344644" cy="450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17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Engineered Features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512733" cy="1052512"/>
          </a:xfr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r>
              <a:rPr lang="en-US" sz="1500" dirty="0" smtClean="0"/>
              <a:t>Vegetation Array = (band_6 + band_5 + band_2) / 3</a:t>
            </a:r>
          </a:p>
          <a:p>
            <a:r>
              <a:rPr lang="en-US" sz="1500" dirty="0" smtClean="0"/>
              <a:t>Bare Earth Array = </a:t>
            </a:r>
            <a:r>
              <a:rPr lang="en-US" sz="1500" dirty="0"/>
              <a:t>(band_6 + </a:t>
            </a:r>
            <a:r>
              <a:rPr lang="en-US" sz="1500" dirty="0" smtClean="0"/>
              <a:t>band_3 </a:t>
            </a:r>
            <a:r>
              <a:rPr lang="en-US" sz="1500" dirty="0"/>
              <a:t>+ band_2) / </a:t>
            </a:r>
            <a:r>
              <a:rPr lang="en-US" sz="1500" dirty="0" smtClean="0"/>
              <a:t>3</a:t>
            </a:r>
          </a:p>
          <a:p>
            <a:r>
              <a:rPr lang="en-US" sz="1500" dirty="0" smtClean="0"/>
              <a:t>Ag Mask = EVI &gt; 0.45</a:t>
            </a:r>
            <a:endParaRPr lang="en-US" sz="1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37" y="3016251"/>
            <a:ext cx="4607096" cy="2878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866" y="2018068"/>
            <a:ext cx="5575797" cy="34840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65577" y="5983426"/>
            <a:ext cx="353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Vegetation Array – Bare </a:t>
            </a:r>
            <a:r>
              <a:rPr lang="en-US" i="1" smtClean="0"/>
              <a:t>Earth Array</a:t>
            </a:r>
            <a:endParaRPr lang="en-US" i="1"/>
          </a:p>
        </p:txBody>
      </p:sp>
      <p:sp>
        <p:nvSpPr>
          <p:cNvPr id="8" name="TextBox 7"/>
          <p:cNvSpPr txBox="1"/>
          <p:nvPr/>
        </p:nvSpPr>
        <p:spPr>
          <a:xfrm>
            <a:off x="6569388" y="5614094"/>
            <a:ext cx="368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Ag Mask Applied &amp; </a:t>
            </a:r>
            <a:r>
              <a:rPr lang="en-US" i="1" smtClean="0"/>
              <a:t>Clusters Clumped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95576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and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to generate labels</a:t>
            </a:r>
          </a:p>
          <a:p>
            <a:r>
              <a:rPr lang="en-US" dirty="0" smtClean="0"/>
              <a:t>Exploring supervised methods for next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684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Earth Engine (GEE)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Landsat 8 8-Day Raw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Landsat 8 32-Day EVI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Landsat 8 32-Day </a:t>
            </a:r>
            <a:r>
              <a:rPr lang="en-US" dirty="0" smtClean="0"/>
              <a:t>Raw Composite </a:t>
            </a:r>
            <a:endParaRPr lang="en-US" dirty="0"/>
          </a:p>
          <a:p>
            <a:pPr lvl="1">
              <a:buFont typeface="Wingdings" charset="2"/>
              <a:buChar char="Ø"/>
            </a:pP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Use </a:t>
            </a:r>
            <a:r>
              <a:rPr lang="en-US" dirty="0" err="1" smtClean="0"/>
              <a:t>Javascript</a:t>
            </a:r>
            <a:r>
              <a:rPr lang="en-US" dirty="0" smtClean="0"/>
              <a:t> to work with GEE’s code editor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Locations</a:t>
            </a:r>
          </a:p>
          <a:p>
            <a:pPr lvl="1">
              <a:buFont typeface="Wingdings" charset="2"/>
              <a:buChar char="Ø"/>
            </a:pPr>
            <a:r>
              <a:rPr lang="en-US" b="1" dirty="0" smtClean="0"/>
              <a:t> Colorado</a:t>
            </a:r>
          </a:p>
          <a:p>
            <a:pPr lvl="1">
              <a:buFont typeface="Wingdings" charset="2"/>
              <a:buChar char="Ø"/>
            </a:pPr>
            <a:r>
              <a:rPr lang="en-US" b="1" dirty="0"/>
              <a:t> </a:t>
            </a:r>
            <a:r>
              <a:rPr lang="en-US" b="1" dirty="0" smtClean="0"/>
              <a:t>Nebraska 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Florida</a:t>
            </a:r>
          </a:p>
        </p:txBody>
      </p:sp>
    </p:spTree>
    <p:extLst>
      <p:ext uri="{BB962C8B-B14F-4D97-AF65-F5344CB8AC3E}">
        <p14:creationId xmlns:p14="http://schemas.microsoft.com/office/powerpoint/2010/main" val="981831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Visualizations &amp; Statistical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427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291</Words>
  <Application>Microsoft Macintosh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Wingdings</vt:lpstr>
      <vt:lpstr>Arial</vt:lpstr>
      <vt:lpstr>Office Theme</vt:lpstr>
      <vt:lpstr> Capstone: Part 4  </vt:lpstr>
      <vt:lpstr>Master Plan</vt:lpstr>
      <vt:lpstr>Workflow(s)</vt:lpstr>
      <vt:lpstr>Outliers? More Like Obstacle </vt:lpstr>
      <vt:lpstr>Variables</vt:lpstr>
      <vt:lpstr>Engineered Features</vt:lpstr>
      <vt:lpstr>Model Selection and Implementation</vt:lpstr>
      <vt:lpstr>Data Pipelines</vt:lpstr>
      <vt:lpstr>Visualizations &amp; Statistical Analysis</vt:lpstr>
      <vt:lpstr>Results</vt:lpstr>
      <vt:lpstr>Source Code</vt:lpstr>
      <vt:lpstr>Recommendations/Next Stpes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41</cp:revision>
  <dcterms:created xsi:type="dcterms:W3CDTF">2016-10-07T07:57:53Z</dcterms:created>
  <dcterms:modified xsi:type="dcterms:W3CDTF">2016-11-14T13:18:39Z</dcterms:modified>
</cp:coreProperties>
</file>

<file path=docProps/thumbnail.jpeg>
</file>